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D23793-0657-4452-8A9D-0240147850B8}" type="datetimeFigureOut">
              <a:rPr lang="en-US" smtClean="0"/>
              <a:t>11/24/2009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C7234E-CFC3-4092-95C7-56AD3411243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7234E-CFC3-4092-95C7-56AD3411243C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FA88-4894-450C-BEEF-529D06A0546A}" type="datetimeFigureOut">
              <a:rPr lang="en-US" smtClean="0"/>
              <a:pPr/>
              <a:t>11/24/2009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8A28A-9EDD-497B-B361-86C8283C65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FA88-4894-450C-BEEF-529D06A0546A}" type="datetimeFigureOut">
              <a:rPr lang="en-US" smtClean="0"/>
              <a:pPr/>
              <a:t>11/24/2009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8A28A-9EDD-497B-B361-86C8283C65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FA88-4894-450C-BEEF-529D06A0546A}" type="datetimeFigureOut">
              <a:rPr lang="en-US" smtClean="0"/>
              <a:pPr/>
              <a:t>11/24/2009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8A28A-9EDD-497B-B361-86C8283C65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FA88-4894-450C-BEEF-529D06A0546A}" type="datetimeFigureOut">
              <a:rPr lang="en-US" smtClean="0"/>
              <a:pPr/>
              <a:t>11/24/2009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8A28A-9EDD-497B-B361-86C8283C65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FA88-4894-450C-BEEF-529D06A0546A}" type="datetimeFigureOut">
              <a:rPr lang="en-US" smtClean="0"/>
              <a:pPr/>
              <a:t>11/24/2009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8A28A-9EDD-497B-B361-86C8283C65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FA88-4894-450C-BEEF-529D06A0546A}" type="datetimeFigureOut">
              <a:rPr lang="en-US" smtClean="0"/>
              <a:pPr/>
              <a:t>11/24/2009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8A28A-9EDD-497B-B361-86C8283C65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FA88-4894-450C-BEEF-529D06A0546A}" type="datetimeFigureOut">
              <a:rPr lang="en-US" smtClean="0"/>
              <a:pPr/>
              <a:t>11/24/2009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8A28A-9EDD-497B-B361-86C8283C65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FA88-4894-450C-BEEF-529D06A0546A}" type="datetimeFigureOut">
              <a:rPr lang="en-US" smtClean="0"/>
              <a:pPr/>
              <a:t>11/24/2009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8A28A-9EDD-497B-B361-86C8283C65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FA88-4894-450C-BEEF-529D06A0546A}" type="datetimeFigureOut">
              <a:rPr lang="en-US" smtClean="0"/>
              <a:pPr/>
              <a:t>11/24/2009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8A28A-9EDD-497B-B361-86C8283C65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FA88-4894-450C-BEEF-529D06A0546A}" type="datetimeFigureOut">
              <a:rPr lang="en-US" smtClean="0"/>
              <a:pPr/>
              <a:t>11/24/2009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8A28A-9EDD-497B-B361-86C8283C65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FA88-4894-450C-BEEF-529D06A0546A}" type="datetimeFigureOut">
              <a:rPr lang="en-US" smtClean="0"/>
              <a:pPr/>
              <a:t>11/24/2009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8A28A-9EDD-497B-B361-86C8283C65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00FA88-4894-450C-BEEF-529D06A0546A}" type="datetimeFigureOut">
              <a:rPr lang="en-US" smtClean="0"/>
              <a:pPr/>
              <a:t>11/24/2009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C8A28A-9EDD-497B-B361-86C8283C65E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images.google.com/imgres?imgurl=http://www.babaji.net/images/galleryphotos/B-wild-hair.jpg&amp;imgrefurl=http://www.babaji.net/community-photos.htm&amp;usg=__09ibrTxgDH4huh5KI3LcQoNBZls=&amp;h=980&amp;w=684&amp;sz=209&amp;hl=en&amp;start=3&amp;tbnid=6f-YWi7amFPGLM:&amp;tbnh=149&amp;tbnw=104&amp;prev=/images?q=wild+hair&amp;gbv=2&amp;hl=en&amp;safe=activ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google.com/imgres?imgurl=http://s3.amazonaws.com/bzzagent-bzzscapes-prod/frizzy-hair--lrg.png&amp;imgrefurl=http://www.bzzagent.com/bzzscapes/scape/bed-head-control-freak-shampoo/frizzy-hair-/&amp;usg=__RNPsDYjzAHUxYEyM2CJIGZTkh1s=&amp;h=243&amp;w=250&amp;sz=148&amp;hl=en&amp;start=28&amp;tbnid=Sa2domFL3iNqZM:&amp;tbnh=108&amp;tbnw=111&amp;prev=/images?q=frizzy+hair&amp;gbv=2&amp;ndsp=20&amp;hl=en&amp;safe=active&amp;sa=N&amp;start=2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images.google.com/imgres?imgurl=http://www.planetphotoshop.com/images/tutorials/lesas/111805/frizzyhair_6.jpg&amp;imgrefurl=http://www.planetphotoshop.com/selecting-frizzy-hair.html&amp;usg=__esqv0ZzSCJhKk8MQEOdCo2bT69k=&amp;h=486&amp;w=326&amp;sz=44&amp;hl=en&amp;start=36&amp;tbnid=LWZMzuVZqvcvBM:&amp;tbnh=129&amp;tbnw=87&amp;prev=/images?q=frizzy+hair&amp;gbv=2&amp;ndsp=20&amp;hl=en&amp;safe=active&amp;sa=N&amp;start=2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google.com/imgres?imgurl=http://i.ehow.com/images/GlobalPhoto/Articles/4792332/straight-hair-main_Full.jpg&amp;imgrefurl=http://www.ehow.com/how_5288440_straight-hair-minutes.html&amp;usg=__bc84CLxC4txPZTa0FPu_jtkg11U=&amp;h=360&amp;w=360&amp;sz=21&amp;hl=en&amp;start=4&amp;tbnid=nVYty188u8VVZM:&amp;tbnh=121&amp;tbnw=121&amp;prev=/images?q=straight+hair&amp;gbv=2&amp;hl=en&amp;safe=activ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http://images.google.com/imgres?imgurl=http://www.blog.menshaircaretips.com/wp-content/uploads/2007/04/mohawk-50913.jpg&amp;imgrefurl=http://www.zimbio.com/Mohawk+Hairstyle/articles/25/Mohawk+Punk+Hairstyle+Young+Men&amp;usg=__LwZSPAx9Nr5Ce_i6Ms7Q_T23s0A=&amp;h=480&amp;w=360&amp;sz=19&amp;hl=en&amp;start=4&amp;tbnid=JV__SaLweUoArM:&amp;tbnh=129&amp;tbnw=97&amp;prev=/images?q=mohawk&amp;gbv=2&amp;hl=en&amp;safe=active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20398532">
            <a:off x="1184531" y="1055497"/>
            <a:ext cx="6326332" cy="9144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Hair out of control?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8" name="Picture 4" descr="http://t0.gstatic.com/images?q=tbn:6f-YWi7amFPGLM:http://www.babaji.net/images/galleryphotos/B-wild-hai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2971800"/>
            <a:ext cx="2057400" cy="2947624"/>
          </a:xfrm>
          <a:prstGeom prst="rect">
            <a:avLst/>
          </a:prstGeom>
          <a:solidFill>
            <a:srgbClr val="FFFF00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xplosion 1 7"/>
          <p:cNvSpPr/>
          <p:nvPr/>
        </p:nvSpPr>
        <p:spPr>
          <a:xfrm>
            <a:off x="762000" y="990600"/>
            <a:ext cx="8382000" cy="45720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 rot="20795386">
            <a:off x="1427581" y="1885341"/>
            <a:ext cx="67056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Try Our new and improved ‘Sticky Stuff’!</a:t>
            </a:r>
            <a:endParaRPr 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52600" y="1600200"/>
            <a:ext cx="51457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Turns this mess…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100" name="Picture 4" descr="http://t1.gstatic.com/images?q=tbn:Sa2domFL3iNqZM:http://s3.amazonaws.com/bzzagent-bzzscapes-prod/frizzy-hair--lrg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590800"/>
            <a:ext cx="3200400" cy="3113906"/>
          </a:xfrm>
          <a:prstGeom prst="rect">
            <a:avLst/>
          </a:prstGeom>
          <a:noFill/>
        </p:spPr>
      </p:pic>
      <p:pic>
        <p:nvPicPr>
          <p:cNvPr id="4102" name="Picture 6" descr="http://t0.gstatic.com/images?q=tbn:LWZMzuVZqvcvBM:http://www.planetphotoshop.com/images/tutorials/lesas/111805/frizzyhair_6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2590800"/>
            <a:ext cx="2200275" cy="32624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05000" y="762000"/>
            <a:ext cx="56388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Into This!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6386" name="Picture 2" descr="http://t1.gstatic.com/images?q=tbn:nVYty188u8VVZM:http://i.ehow.com/images/GlobalPhoto/Articles/4792332/straight-hair-main_Full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524000"/>
            <a:ext cx="4114800" cy="4114804"/>
          </a:xfrm>
          <a:prstGeom prst="rect">
            <a:avLst/>
          </a:prstGeom>
          <a:noFill/>
        </p:spPr>
      </p:pic>
      <p:pic>
        <p:nvPicPr>
          <p:cNvPr id="16388" name="Picture 4" descr="http://t3.gstatic.com/images?q=tbn:JV__SaLweUoArM:http://www.blog.menshaircaretips.com/wp-content/uploads/2007/04/mohawk-50913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5028" y="1600200"/>
            <a:ext cx="3151370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81000"/>
            <a:ext cx="911876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Available at Your nearest Discount store!</a:t>
            </a:r>
            <a:endParaRPr lang="en-US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1032923" y="2967335"/>
            <a:ext cx="1017692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Made with a great smelling fragrance </a:t>
            </a:r>
            <a:endParaRPr lang="en-US" sz="5400" b="1" cap="none" spc="0" dirty="0">
              <a:ln/>
              <a:solidFill>
                <a:schemeClr val="accent5">
                  <a:tint val="50000"/>
                  <a:satMod val="180000"/>
                </a:schemeClr>
              </a:solidFill>
              <a:effectLst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5029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Sticks Up To 50% More Than The Leading Brand.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solidFill>
                  <a:srgbClr val="FF0000"/>
                </a:solidFill>
                <a:latin typeface="Brush Script MT" pitchFamily="66" charset="0"/>
              </a:rPr>
              <a:t>‘Sticky Stuff</a:t>
            </a:r>
            <a:r>
              <a:rPr lang="en-US" sz="6600" dirty="0" smtClean="0">
                <a:solidFill>
                  <a:srgbClr val="FF0000"/>
                </a:solidFill>
                <a:latin typeface="Brush Script MT" pitchFamily="66" charset="0"/>
              </a:rPr>
              <a:t>’ ®</a:t>
            </a:r>
            <a:endParaRPr lang="en-US" sz="6600" dirty="0">
              <a:solidFill>
                <a:srgbClr val="FF0000"/>
              </a:solidFill>
              <a:latin typeface="Brush Script MT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5400" dirty="0" smtClean="0">
                <a:solidFill>
                  <a:srgbClr val="FF0000"/>
                </a:solidFill>
                <a:latin typeface="Brush Script MT" pitchFamily="66" charset="0"/>
              </a:rPr>
              <a:t>Sticks Your </a:t>
            </a:r>
            <a:r>
              <a:rPr lang="en-US" sz="5400" dirty="0" smtClean="0">
                <a:solidFill>
                  <a:srgbClr val="FF0000"/>
                </a:solidFill>
                <a:latin typeface="Brush Script MT" pitchFamily="66" charset="0"/>
              </a:rPr>
              <a:t>Style</a:t>
            </a:r>
            <a:endParaRPr lang="en-US" sz="5400" dirty="0">
              <a:solidFill>
                <a:srgbClr val="FF0000"/>
              </a:solidFill>
              <a:latin typeface="Brush Script MT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54</Words>
  <Application>Microsoft Office PowerPoint</Application>
  <PresentationFormat>On-screen Show (4:3)</PresentationFormat>
  <Paragraphs>10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Sticks Up To 50% More Than The Leading Brand.</vt:lpstr>
      <vt:lpstr>‘Sticky Stuff’ ®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image</dc:creator>
  <cp:lastModifiedBy>image</cp:lastModifiedBy>
  <cp:revision>9</cp:revision>
  <dcterms:created xsi:type="dcterms:W3CDTF">2009-11-23T19:15:04Z</dcterms:created>
  <dcterms:modified xsi:type="dcterms:W3CDTF">2009-11-24T19:39:26Z</dcterms:modified>
</cp:coreProperties>
</file>